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31E3-8F10-41AE-8B21-66EFD73A308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3596-A909-400D-BB3C-76B7A1C2B55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31E3-8F10-41AE-8B21-66EFD73A308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3596-A909-400D-BB3C-76B7A1C2B5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31E3-8F10-41AE-8B21-66EFD73A308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3596-A909-400D-BB3C-76B7A1C2B5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31E3-8F10-41AE-8B21-66EFD73A308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3596-A909-400D-BB3C-76B7A1C2B5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31E3-8F10-41AE-8B21-66EFD73A308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E523596-A909-400D-BB3C-76B7A1C2B55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31E3-8F10-41AE-8B21-66EFD73A308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3596-A909-400D-BB3C-76B7A1C2B5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31E3-8F10-41AE-8B21-66EFD73A308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3596-A909-400D-BB3C-76B7A1C2B5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31E3-8F10-41AE-8B21-66EFD73A308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3596-A909-400D-BB3C-76B7A1C2B5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31E3-8F10-41AE-8B21-66EFD73A308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3596-A909-400D-BB3C-76B7A1C2B5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31E3-8F10-41AE-8B21-66EFD73A308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3596-A909-400D-BB3C-76B7A1C2B5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31E3-8F10-41AE-8B21-66EFD73A308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3596-A909-400D-BB3C-76B7A1C2B5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FBA31E3-8F10-41AE-8B21-66EFD73A3085}" type="datetimeFigureOut">
              <a:rPr lang="ru-RU" smtClean="0"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E523596-A909-400D-BB3C-76B7A1C2B55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Города России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429000"/>
            <a:ext cx="6480720" cy="2880320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Дмитров</a:t>
            </a:r>
          </a:p>
          <a:p>
            <a:endParaRPr lang="ru-RU" sz="4400" b="1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l">
              <a:spcBef>
                <a:spcPts val="0"/>
              </a:spcBef>
              <a:buClrTx/>
              <a:buSzTx/>
            </a:pPr>
            <a:r>
              <a:rPr lang="ru-RU" sz="1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 воспитатель </a:t>
            </a:r>
            <a:br>
              <a:rPr lang="ru-RU" sz="1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Старостина Вера Васильевна</a:t>
            </a:r>
            <a:br>
              <a:rPr lang="ru-RU" sz="1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Москва ГБОУ д/с №2651</a:t>
            </a:r>
            <a:r>
              <a:rPr lang="ru-RU" i="1" dirty="0">
                <a:solidFill>
                  <a:prstClr val="black"/>
                </a:solidFill>
              </a:rPr>
              <a:t/>
            </a:r>
            <a:br>
              <a:rPr lang="ru-RU" i="1" dirty="0">
                <a:solidFill>
                  <a:prstClr val="black"/>
                </a:solidFill>
              </a:rPr>
            </a:br>
            <a:endParaRPr lang="ru-RU" sz="1800" dirty="0">
              <a:solidFill>
                <a:prstClr val="white"/>
              </a:solidFill>
            </a:endParaRPr>
          </a:p>
          <a:p>
            <a:endParaRPr lang="ru-RU" sz="4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159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Дмитров</a:t>
            </a:r>
            <a:r>
              <a:rPr lang="ru-RU" b="0" dirty="0">
                <a:effectLst/>
              </a:rPr>
              <a:t> - районный центр в </a:t>
            </a:r>
            <a:r>
              <a:rPr lang="ru-RU" b="0" dirty="0" smtClean="0">
                <a:effectLst/>
              </a:rPr>
              <a:t>Московской области.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564904"/>
            <a:ext cx="8003232" cy="37444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08920"/>
            <a:ext cx="2709394" cy="348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931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60648"/>
            <a:ext cx="3008313" cy="5865515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Расположен на пересечении Дмитровского шоссе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и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Московского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Большого кольца.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 западной части города протекает река Яхрома, вдоль неё проложен канал имени Москвы.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68760"/>
            <a:ext cx="4739680" cy="355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14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body" idx="2"/>
          </p:nvPr>
        </p:nvSpPr>
        <p:spPr>
          <a:xfrm>
            <a:off x="467544" y="260648"/>
            <a:ext cx="3008313" cy="586551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Дмитров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был основан в 1154 году Юрием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Долгоруким.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В тот год у князя родился сын, названный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Всеволодом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а при крещении получивший имя Дмитрий: в его честь город и получил своё название.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39123"/>
            <a:ext cx="448709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746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260648"/>
            <a:ext cx="3170312" cy="584203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Основной достопримечательностью является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Дмитровский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Кремль. Дмитровский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кремль был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построен у подошвы горы, в заболоченной низине. Болото подступающее с северной стороны к самому валу, служило естественной защитой города.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24744"/>
            <a:ext cx="496855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173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60648"/>
            <a:ext cx="3008313" cy="586551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 конце ноября 1941 года на окраине Дмитрова было остановлено наступление немецко-фашистских войск. Сейчас на этом месте поставлен танк Т-34, а в центре города зажжён Вечный огонь.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788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/>
              <a:t>Юрий Долгорукий</a:t>
            </a:r>
            <a:endParaRPr lang="ru-RU" sz="2000" i="1" dirty="0"/>
          </a:p>
        </p:txBody>
      </p:sp>
      <p:sp>
        <p:nvSpPr>
          <p:cNvPr id="5" name="Заголовок 1"/>
          <p:cNvSpPr>
            <a:spLocks noGrp="1"/>
          </p:cNvSpPr>
          <p:nvPr>
            <p:ph type="body" idx="2"/>
          </p:nvPr>
        </p:nvSpPr>
        <p:spPr>
          <a:xfrm>
            <a:off x="467544" y="188640"/>
            <a:ext cx="3008313" cy="586551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 канун 850-летия города (2004 год) местная администрация 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стала благоустраивать город, </a:t>
            </a:r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что 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позволило 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Дмитрову</a:t>
            </a:r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занять в 2005 году 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первое</a:t>
            </a:r>
            <a:endParaRPr lang="ru-RU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52736"/>
            <a:ext cx="419050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824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260648"/>
            <a:ext cx="3008313" cy="586551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место в конкурсе «Самый благоустроенный город России». В городе появилось несколько пешеходных зон, 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2000" i="1" dirty="0"/>
          </a:p>
          <a:p>
            <a:endParaRPr lang="ru-RU" sz="2000" i="1" dirty="0" smtClean="0"/>
          </a:p>
          <a:p>
            <a:endParaRPr lang="ru-RU" sz="2000" i="1" dirty="0"/>
          </a:p>
          <a:p>
            <a:endParaRPr lang="ru-RU" sz="2000" i="1" dirty="0" smtClean="0"/>
          </a:p>
          <a:p>
            <a:endParaRPr lang="ru-RU" sz="2000" i="1" dirty="0"/>
          </a:p>
          <a:p>
            <a:endParaRPr lang="ru-RU" sz="2000" i="1" dirty="0" smtClean="0"/>
          </a:p>
          <a:p>
            <a:endParaRPr lang="ru-RU" sz="2000" i="1" dirty="0"/>
          </a:p>
          <a:p>
            <a:pPr marL="137160" indent="0">
              <a:buNone/>
            </a:pPr>
            <a:r>
              <a:rPr lang="ru-RU" sz="2000" i="1" dirty="0" smtClean="0"/>
              <a:t>  </a:t>
            </a:r>
            <a:endParaRPr lang="ru-RU" sz="2000" i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93" y="800027"/>
            <a:ext cx="4090425" cy="306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81264" y="404664"/>
            <a:ext cx="2258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Фонтан "Ожидание" 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67846"/>
            <a:ext cx="4229274" cy="259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330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404664"/>
            <a:ext cx="3008313" cy="5682283"/>
          </a:xfrm>
        </p:spPr>
        <p:txBody>
          <a:bodyPr/>
          <a:lstStyle/>
          <a:p>
            <a:pPr lvl="0">
              <a:buClr>
                <a:prstClr val="white">
                  <a:shade val="95000"/>
                </a:prstClr>
              </a:buClr>
            </a:pPr>
            <a:r>
              <a:rPr lang="ru-RU" sz="2800" dirty="0">
                <a:solidFill>
                  <a:srgbClr val="FDA023">
                    <a:lumMod val="60000"/>
                    <a:lumOff val="40000"/>
                  </a:srgbClr>
                </a:solidFill>
              </a:rPr>
              <a:t>фонтаны и скульптуры, отреставрированы многие памятники архитектуры</a:t>
            </a:r>
            <a:r>
              <a:rPr lang="ru-RU" sz="2800" dirty="0">
                <a:solidFill>
                  <a:prstClr val="white"/>
                </a:solidFill>
              </a:rPr>
              <a:t>. </a:t>
            </a:r>
            <a:endParaRPr lang="ru-RU" sz="2800" dirty="0" smtClean="0">
              <a:solidFill>
                <a:prstClr val="white"/>
              </a:solidFill>
            </a:endParaRP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Памятник Петру Алексеевичу </a:t>
            </a:r>
            <a:r>
              <a:rPr lang="ru-RU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Крапоткину</a:t>
            </a:r>
            <a:endParaRPr lang="ru-RU" sz="1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0">
              <a:buClr>
                <a:prstClr val="white">
                  <a:shade val="95000"/>
                </a:prstClr>
              </a:buClr>
            </a:pPr>
            <a:endParaRPr lang="ru-RU" sz="2800" dirty="0" smtClean="0">
              <a:solidFill>
                <a:prstClr val="white"/>
              </a:solidFill>
            </a:endParaRP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Памятник  </a:t>
            </a:r>
            <a:r>
              <a:rPr lang="ru-RU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святым Кириллу и </a:t>
            </a:r>
            <a:r>
              <a:rPr lang="ru-RU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Мефодию</a:t>
            </a: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970" y="116632"/>
            <a:ext cx="2542606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11470"/>
            <a:ext cx="2584670" cy="193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113" y="2708920"/>
            <a:ext cx="2458063" cy="183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427" y="908720"/>
            <a:ext cx="287517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5487" y="3072916"/>
            <a:ext cx="33064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Памятник  святым Борису и Глебу </a:t>
            </a: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19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215</TotalTime>
  <Words>154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Города России </vt:lpstr>
      <vt:lpstr>Дмитров - районный центр в Московской области.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Города России</dc:title>
  <dc:creator>АНДРЕЙ</dc:creator>
  <cp:lastModifiedBy>АНДРЕЙ</cp:lastModifiedBy>
  <cp:revision>7</cp:revision>
  <dcterms:created xsi:type="dcterms:W3CDTF">2013-05-12T13:50:38Z</dcterms:created>
  <dcterms:modified xsi:type="dcterms:W3CDTF">2013-11-06T17:00:03Z</dcterms:modified>
</cp:coreProperties>
</file>