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602C-FB69-48AC-B0C3-DBA162CD64DA}" type="datetimeFigureOut">
              <a:rPr lang="ru-RU" smtClean="0"/>
              <a:t>01.07.2013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CA426-6C47-4A60-B23D-C9C0C7A6CD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602C-FB69-48AC-B0C3-DBA162CD64DA}" type="datetimeFigureOut">
              <a:rPr lang="ru-RU" smtClean="0"/>
              <a:t>01.07.2013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CA426-6C47-4A60-B23D-C9C0C7A6CD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602C-FB69-48AC-B0C3-DBA162CD64DA}" type="datetimeFigureOut">
              <a:rPr lang="ru-RU" smtClean="0"/>
              <a:t>01.07.2013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CA426-6C47-4A60-B23D-C9C0C7A6CD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602C-FB69-48AC-B0C3-DBA162CD64DA}" type="datetimeFigureOut">
              <a:rPr lang="ru-RU" smtClean="0"/>
              <a:t>01.07.2013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CA426-6C47-4A60-B23D-C9C0C7A6CD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602C-FB69-48AC-B0C3-DBA162CD64DA}" type="datetimeFigureOut">
              <a:rPr lang="ru-RU" smtClean="0"/>
              <a:t>01.07.2013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CA426-6C47-4A60-B23D-C9C0C7A6CD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602C-FB69-48AC-B0C3-DBA162CD64DA}" type="datetimeFigureOut">
              <a:rPr lang="ru-RU" smtClean="0"/>
              <a:t>01.07.2013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CA426-6C47-4A60-B23D-C9C0C7A6CD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602C-FB69-48AC-B0C3-DBA162CD64DA}" type="datetimeFigureOut">
              <a:rPr lang="ru-RU" smtClean="0"/>
              <a:t>01.07.2013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CA426-6C47-4A60-B23D-C9C0C7A6CD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602C-FB69-48AC-B0C3-DBA162CD64DA}" type="datetimeFigureOut">
              <a:rPr lang="ru-RU" smtClean="0"/>
              <a:t>01.07.2013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CA426-6C47-4A60-B23D-C9C0C7A6CD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602C-FB69-48AC-B0C3-DBA162CD64DA}" type="datetimeFigureOut">
              <a:rPr lang="ru-RU" smtClean="0"/>
              <a:t>01.07.2013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CA426-6C47-4A60-B23D-C9C0C7A6CD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602C-FB69-48AC-B0C3-DBA162CD64DA}" type="datetimeFigureOut">
              <a:rPr lang="ru-RU" smtClean="0"/>
              <a:t>01.07.2013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CA426-6C47-4A60-B23D-C9C0C7A6CD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602C-FB69-48AC-B0C3-DBA162CD64DA}" type="datetimeFigureOut">
              <a:rPr lang="ru-RU" smtClean="0"/>
              <a:t>01.07.2013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CA426-6C47-4A60-B23D-C9C0C7A6CD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4602C-FB69-48AC-B0C3-DBA162CD64DA}" type="datetimeFigureOut">
              <a:rPr lang="ru-RU" smtClean="0"/>
              <a:t>01.07.2013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CA426-6C47-4A60-B23D-C9C0C7A6CDC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10" Type="http://schemas.openxmlformats.org/officeDocument/2006/relationships/image" Target="../media/image24.jpeg"/><Relationship Id="rId4" Type="http://schemas.openxmlformats.org/officeDocument/2006/relationships/image" Target="../media/image18.jpeg"/><Relationship Id="rId9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071546"/>
            <a:ext cx="7772400" cy="1470025"/>
          </a:xfrm>
        </p:spPr>
        <p:txBody>
          <a:bodyPr>
            <a:noAutofit/>
          </a:bodyPr>
          <a:lstStyle/>
          <a:p>
            <a:r>
              <a:rPr lang="ru-RU" sz="2800" b="1" i="1" dirty="0"/>
              <a:t>Конспект интегрированного занятия по ознакомлению</a:t>
            </a:r>
            <a:br>
              <a:rPr lang="ru-RU" sz="2800" b="1" i="1" dirty="0"/>
            </a:br>
            <a:r>
              <a:rPr lang="ru-RU" sz="2800" b="1" i="1" dirty="0"/>
              <a:t>с окружающим миром и развитию речи в подготовительной группе</a:t>
            </a:r>
            <a:br>
              <a:rPr lang="ru-RU" sz="2800" b="1" i="1" dirty="0"/>
            </a:br>
            <a:r>
              <a:rPr lang="ru-RU" sz="2800" b="1" i="1" dirty="0"/>
              <a:t>«Знакомство с животными севера и жарких стран»</a:t>
            </a:r>
            <a:r>
              <a:rPr lang="ru-RU" sz="2800" i="1" dirty="0"/>
              <a:t/>
            </a:r>
            <a:br>
              <a:rPr lang="ru-RU" sz="2800" i="1" dirty="0"/>
            </a:br>
            <a:endParaRPr lang="ru-RU" sz="28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4786322"/>
            <a:ext cx="6400800" cy="1752600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solidFill>
                  <a:schemeClr val="tx1"/>
                </a:solidFill>
              </a:rPr>
              <a:t>Выполнила воспитатель </a:t>
            </a:r>
          </a:p>
          <a:p>
            <a:r>
              <a:rPr lang="ru-RU" sz="2800" i="1" dirty="0" err="1" smtClean="0">
                <a:solidFill>
                  <a:schemeClr val="tx1"/>
                </a:solidFill>
              </a:rPr>
              <a:t>Боринец</a:t>
            </a:r>
            <a:r>
              <a:rPr lang="ru-RU" sz="2800" i="1" dirty="0" smtClean="0">
                <a:solidFill>
                  <a:schemeClr val="tx1"/>
                </a:solidFill>
              </a:rPr>
              <a:t> Вера Егоровна</a:t>
            </a:r>
            <a:endParaRPr lang="ru-RU" sz="28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kohuku.ru/uploads/forum/images/2012-11/thumbs/13542765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71480"/>
            <a:ext cx="8358246" cy="55721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8823313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В.: Мы подлетаем к Арктике. В центре, которой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находится Северный Ледовитый Океан, где мы можем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встретить дрейфующие льды и много снега.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8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5" name="Picture 3" descr="http://www.ufolog.ru/files/main/pict_80ee920b55404cb7a15088f0e1160b8a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714488"/>
            <a:ext cx="6500858" cy="46291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0"/>
            <a:ext cx="455073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i="1" u="sng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В: 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Каких животных мы можем встретить среди снега, льда и воды?</a:t>
            </a:r>
            <a:endParaRPr kumimoji="0" lang="ru-RU" sz="28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79" name="Picture 3" descr="http://ohohotnik.ru/wp-content/uploads/2010-10-23/volk-i-lisa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285728"/>
            <a:ext cx="3009900" cy="2686051"/>
          </a:xfrm>
          <a:prstGeom prst="rect">
            <a:avLst/>
          </a:prstGeom>
          <a:noFill/>
        </p:spPr>
      </p:pic>
      <p:pic>
        <p:nvPicPr>
          <p:cNvPr id="24581" name="Picture 5" descr="http://www.marowall.ru/Jivotnie/Tuleni/1600/3/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500174"/>
            <a:ext cx="2928958" cy="2286016"/>
          </a:xfrm>
          <a:prstGeom prst="rect">
            <a:avLst/>
          </a:prstGeom>
          <a:noFill/>
        </p:spPr>
      </p:pic>
      <p:pic>
        <p:nvPicPr>
          <p:cNvPr id="24583" name="Picture 7" descr="http://zastavki-oboi.ru/thumbs/mini_veselye_pingviny-519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4214818"/>
            <a:ext cx="3071834" cy="2286016"/>
          </a:xfrm>
          <a:prstGeom prst="rect">
            <a:avLst/>
          </a:prstGeom>
          <a:noFill/>
        </p:spPr>
      </p:pic>
      <p:pic>
        <p:nvPicPr>
          <p:cNvPr id="24585" name="Picture 9" descr="http://free-war.net/uploads/posts/2012-02/thumbs/1330193174_7h6etni2ca41yis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0562" y="3643314"/>
            <a:ext cx="4167190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14282" y="214290"/>
            <a:ext cx="750397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Дети: перечисляют животных и подробно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останавливаются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северном медведе. </a:t>
            </a:r>
            <a:endParaRPr kumimoji="0" lang="ru-RU" sz="28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3" name="Picture 3" descr="http://foto.big.az/smallupload/pictures/834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643050"/>
            <a:ext cx="6786610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5967531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В.: Почему его так называют?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Ответы детей!</a:t>
            </a:r>
            <a:endParaRPr kumimoji="0" lang="ru-RU" sz="28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В.: А каких медведей вы еще знаете?</a:t>
            </a:r>
            <a:endParaRPr kumimoji="0" lang="ru-RU" sz="28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Дети: Бурый медведь</a:t>
            </a:r>
            <a:endParaRPr kumimoji="0" lang="ru-RU" sz="28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27" name="Picture 3" descr="http://img.mota.ru/upload/wallpapers/2009/07/15/11/02/3675/animals_729-480x3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143116"/>
            <a:ext cx="6357982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88435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В.: Давайте сравним белого медведя и бурого медведя.</a:t>
            </a:r>
            <a:endParaRPr kumimoji="0" lang="ru-RU" sz="28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7651" name="Picture 3" descr="http://s010.radikal.ru/i313/1010/8f/db57b794fd4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2928934"/>
            <a:ext cx="3708949" cy="2982413"/>
          </a:xfrm>
          <a:prstGeom prst="rect">
            <a:avLst/>
          </a:prstGeom>
          <a:noFill/>
        </p:spPr>
      </p:pic>
      <p:pic>
        <p:nvPicPr>
          <p:cNvPr id="27653" name="Picture 5" descr="http://900igr.net/data/o-zhivotnykh/Dikie-2.files/0005-017-Belyj-medve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6227" y="1706918"/>
            <a:ext cx="4086057" cy="27316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785794"/>
            <a:ext cx="9417065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Дети: Белый медведь живет на Севере, а бурый в лесу.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Белый медведь белого цвета, а бурый коричневого цвета.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Шерсть у обоих теплая и пушистая. У белого медведя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голова вытянута с маленькими ушами на длинной шее,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а у бурого медведя круглая голова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 круглыми ушами на короткой шее.</a:t>
            </a:r>
            <a:endParaRPr kumimoji="0" lang="ru-RU" sz="28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0"/>
            <a:ext cx="9144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sng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Физминутка</a:t>
            </a:r>
            <a:r>
              <a:rPr kumimoji="0" lang="ru-RU" sz="2800" b="1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8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Мои руки – это волны (имитация волны руками)</a:t>
            </a:r>
            <a:endParaRPr kumimoji="0" lang="ru-RU" sz="28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Ветер гонит их вперед (вытягиваем руки вперед волнообразными движениями)</a:t>
            </a:r>
            <a:endParaRPr kumimoji="0" lang="ru-RU" sz="28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Мои руки – крылья чаек (взмахи руками)</a:t>
            </a:r>
            <a:endParaRPr kumimoji="0" lang="ru-RU" sz="28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Небо их к себе зовет (вытягиваем руки вперед и вверх тянемся)</a:t>
            </a:r>
            <a:endParaRPr kumimoji="0" lang="ru-RU" sz="28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Мои руки – это крабы (растопыриваем пальцы и шевелим)</a:t>
            </a:r>
            <a:endParaRPr kumimoji="0" lang="ru-RU" sz="28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Плавают туда-сюда (движение рук из стороны в сторону)</a:t>
            </a:r>
            <a:endParaRPr kumimoji="0" lang="ru-RU" sz="28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9034461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В.: А теперь наш самолет берет курс на юг. Взлетаем! </a:t>
            </a:r>
            <a:endParaRPr kumimoji="0" lang="ru-RU" sz="28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Дети: У-у-у</a:t>
            </a:r>
            <a:endParaRPr kumimoji="0" lang="ru-RU" sz="2800" b="0" i="1" u="sng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В.: Подлетаем к Африке. </a:t>
            </a:r>
            <a:endParaRPr kumimoji="0" lang="ru-RU" sz="28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23" name="Picture 3" descr="http://zookeeper-film.ru/pustinia/pustinia.asp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500174"/>
            <a:ext cx="5715040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0"/>
            <a:ext cx="965143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Наш самолет идет на посадку.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 каких животных жарких стран мы можем встретить?</a:t>
            </a:r>
            <a:endParaRPr kumimoji="0" lang="ru-RU" sz="28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1747" name="Picture 3" descr="http://foto-da.ucoz.com/_ph/76/1/2436082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14422"/>
            <a:ext cx="1714512" cy="1357322"/>
          </a:xfrm>
          <a:prstGeom prst="rect">
            <a:avLst/>
          </a:prstGeom>
          <a:noFill/>
        </p:spPr>
      </p:pic>
      <p:pic>
        <p:nvPicPr>
          <p:cNvPr id="31749" name="Picture 5" descr="http://www.imagesource.com/Doc/IS0/Media/TR9/1/b/2/e/IS880-0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928670"/>
            <a:ext cx="1500190" cy="1214446"/>
          </a:xfrm>
          <a:prstGeom prst="rect">
            <a:avLst/>
          </a:prstGeom>
          <a:noFill/>
        </p:spPr>
      </p:pic>
      <p:pic>
        <p:nvPicPr>
          <p:cNvPr id="31753" name="Picture 9" descr="http://thumbs.mi9.com/data/4/207/mi9com-31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4" y="1214422"/>
            <a:ext cx="2286016" cy="1809753"/>
          </a:xfrm>
          <a:prstGeom prst="rect">
            <a:avLst/>
          </a:prstGeom>
          <a:noFill/>
        </p:spPr>
      </p:pic>
      <p:pic>
        <p:nvPicPr>
          <p:cNvPr id="31755" name="Picture 11" descr="http://naturewall.ru/_ph/128/1/66120786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00826" y="1000108"/>
            <a:ext cx="2438400" cy="1828800"/>
          </a:xfrm>
          <a:prstGeom prst="rect">
            <a:avLst/>
          </a:prstGeom>
          <a:noFill/>
        </p:spPr>
      </p:pic>
      <p:pic>
        <p:nvPicPr>
          <p:cNvPr id="31757" name="Picture 13" descr="http://kitty-grand.ru/files/1/530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28794" y="2928934"/>
            <a:ext cx="1905000" cy="1524001"/>
          </a:xfrm>
          <a:prstGeom prst="rect">
            <a:avLst/>
          </a:prstGeom>
          <a:noFill/>
        </p:spPr>
      </p:pic>
      <p:pic>
        <p:nvPicPr>
          <p:cNvPr id="31759" name="Picture 15" descr="http://062.ua/uploaded/Image/news/thumb/_78.jpe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357686" y="3357562"/>
            <a:ext cx="1857375" cy="1285884"/>
          </a:xfrm>
          <a:prstGeom prst="rect">
            <a:avLst/>
          </a:prstGeom>
          <a:noFill/>
        </p:spPr>
      </p:pic>
      <p:pic>
        <p:nvPicPr>
          <p:cNvPr id="31761" name="Picture 17" descr="http://www.bankoboev.ru/thumbs/13254130928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500826" y="3286124"/>
            <a:ext cx="2428892" cy="1714505"/>
          </a:xfrm>
          <a:prstGeom prst="rect">
            <a:avLst/>
          </a:prstGeom>
          <a:noFill/>
        </p:spPr>
      </p:pic>
      <p:pic>
        <p:nvPicPr>
          <p:cNvPr id="31763" name="Picture 19" descr="http://us.cdn1.123rf.com/168nwm/imagesource/imagesource1108/imagesource110825071/10258379-greater-kudu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28596" y="4572008"/>
            <a:ext cx="2643206" cy="1857388"/>
          </a:xfrm>
          <a:prstGeom prst="rect">
            <a:avLst/>
          </a:prstGeom>
          <a:noFill/>
        </p:spPr>
      </p:pic>
      <p:pic>
        <p:nvPicPr>
          <p:cNvPr id="31765" name="Picture 21" descr="http://www.varbak.com/galeri/deveku%FEu-ve-yavrular%FD-nk125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286248" y="5214950"/>
            <a:ext cx="2357454" cy="1428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879163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Цель: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Формирование представлений у детей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 диких животных.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Развитие связной речи, расширение словарного запаса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 дошкольников</a:t>
            </a:r>
            <a:r>
              <a:rPr kumimoji="0" lang="ru-RU" sz="12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0"/>
            <a:ext cx="852380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Дети: перечисляют животных. И останавливаются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подробно на верблюде.</a:t>
            </a:r>
            <a:endParaRPr kumimoji="0" lang="ru-RU" sz="28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2773" name="Picture 5" descr="http://mir-zverej.ru/i/photo/verblud/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214422"/>
            <a:ext cx="6429420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714356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Живет в пустыне. У него коричневато – песочная шерсть, один или два горба. Сильные, длинные ноги. На ногах два пальца соединены мозолистой подушкой. Шея длинная, изогнутая. Длинные ресницы. Может долго не есть и не пить. Питается тростником и кустарниками.</a:t>
            </a:r>
            <a:endParaRPr kumimoji="0" lang="ru-RU" sz="28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В.: А сейчас возвращаемся домой. Пристегнули ремни! Набираем высоту! У-у-у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1" u="sng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Итог нашего занятия:</a:t>
            </a:r>
            <a:endParaRPr kumimoji="0" lang="ru-RU" sz="28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В.: Дети, а где мы с вами сегодня побывали? Кого видели?</a:t>
            </a:r>
            <a:endParaRPr kumimoji="0" lang="ru-RU" sz="28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85720" y="571480"/>
            <a:ext cx="7924605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Задачи: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Расширить и углубить представление детей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 диких животных: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 северном олене, о белом медведе, о верблюде.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Учить детей по внешнему виду животного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определять его место жительства,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делать сравнительный анализ.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Описывать животных с помощью схемы.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Активизировать словарь детей.</a:t>
            </a:r>
            <a:endParaRPr kumimoji="0" lang="ru-RU" sz="28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07036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Ход занятия:</a:t>
            </a:r>
            <a:endParaRPr kumimoji="0" lang="ru-RU" sz="28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В.: Я предлагаю вам сегодня путешествие на самолете.</a:t>
            </a:r>
            <a:endParaRPr kumimoji="0" lang="ru-RU" sz="28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Уважаемые пассажиры! Пристегните ремни!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Заведите моторы! У-у-у Взлет!</a:t>
            </a:r>
            <a:endParaRPr kumimoji="0" lang="ru-RU" sz="28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9" name="Picture 5" descr="http://www.stihi.ru/pics/2011/06/11/519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857364"/>
            <a:ext cx="6667500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929671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Сегодня наш самолет пролетит над холодными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странами,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а потом мы сделаем посадку в Африке и вернемся домой.</a:t>
            </a:r>
            <a:endParaRPr kumimoji="0" lang="ru-RU" sz="28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1" name="Picture 3" descr="http://www.yurock.net/wp-content/gallery/1africa/thumbs/thumbs_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857364"/>
            <a:ext cx="5334004" cy="4448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686463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Наш самолет летит низко над Тундрой! </a:t>
            </a:r>
            <a:endParaRPr kumimoji="0" lang="ru-RU" sz="28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5" name="Picture 3" descr="http://www.rts.fm/files/commentsimages/71200e91f1ac02d88b3aebfcaa8788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285860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685155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мы видим красавца – зверя с огромными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красивыми рогами.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Кто это? </a:t>
            </a:r>
            <a:endParaRPr kumimoji="0" lang="ru-RU" sz="28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9" name="Picture 3" descr="http://i2.guns.ru/forums/icons/forum_pictures/4/004702/thm/47021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500174"/>
            <a:ext cx="7119934" cy="5143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500042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Дети: Северный олень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Быстрые ноги не вязнут в снегу,</a:t>
            </a:r>
            <a:endParaRPr kumimoji="0" lang="ru-RU" sz="28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Голову вскинул олень на бегу –</a:t>
            </a:r>
            <a:endParaRPr kumimoji="0" lang="ru-RU" sz="28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Вскинул высоко, как будто гордится,</a:t>
            </a:r>
            <a:endParaRPr kumimoji="0" lang="ru-RU" sz="28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 человеку сумел пригодиться!</a:t>
            </a:r>
            <a:endParaRPr kumimoji="0" lang="ru-RU" sz="28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500042"/>
            <a:ext cx="922624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В.: Кто хочет рассказать про оленя? Но рассказывать будем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 помощью схемы. Схема - Где живет? Какого цвета,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размера, покров? Строение животного? Чем питается?</a:t>
            </a:r>
            <a:endParaRPr kumimoji="0" lang="ru-RU" sz="28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Ребенок: Живет в Тундре. У него серая, густая, теплая,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пушистая шерсть. Сильные ноги, копыта раздваиваются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при ходьбе. Питается мхом и травой.</a:t>
            </a:r>
            <a:endParaRPr kumimoji="0" lang="ru-RU" sz="28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В.: Услышали олени гул нашего самолета, испугались,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побежали далеко в Тундру. Давайте не будем им мешать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отправимся дальше. Набираем высоту! У-у-у</a:t>
            </a:r>
            <a:endParaRPr kumimoji="0" lang="ru-RU" sz="28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Дети: У-у-у</a:t>
            </a:r>
            <a:endParaRPr kumimoji="0" lang="ru-RU" sz="28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</TotalTime>
  <Words>623</Words>
  <Application>Microsoft Office PowerPoint</Application>
  <PresentationFormat>Экран (4:3)</PresentationFormat>
  <Paragraphs>82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Конспект интегрированного занятия по ознакомлению с окружающим миром и развитию речи в подготовительной группе «Знакомство с животными севера и жарких стран»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Конспект интегрированного занятия по ознакомлению с окружающим миром и развитию речи в подготовительной группе «Знакомство с животными севера и жарких стран»</dc:title>
  <dc:creator>ДОМ</dc:creator>
  <cp:lastModifiedBy>ДОМ</cp:lastModifiedBy>
  <cp:revision>11</cp:revision>
  <dcterms:created xsi:type="dcterms:W3CDTF">2013-07-01T14:29:44Z</dcterms:created>
  <dcterms:modified xsi:type="dcterms:W3CDTF">2013-07-01T16:19:25Z</dcterms:modified>
</cp:coreProperties>
</file>